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60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7237F-D18E-4676-BF07-34E46CD056DD}" type="datetimeFigureOut">
              <a:rPr lang="en-IN" smtClean="0"/>
              <a:t>20-08-2016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EF242-BB3C-47D4-9E99-C3C950FADD31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20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2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3</cp:revision>
  <dcterms:created xsi:type="dcterms:W3CDTF">2016-08-19T18:42:53Z</dcterms:created>
  <dcterms:modified xsi:type="dcterms:W3CDTF">2016-08-19T18:45:55Z</dcterms:modified>
</cp:coreProperties>
</file>